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6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6" r:id="rId27"/>
    <p:sldId id="358" r:id="rId28"/>
    <p:sldId id="359" r:id="rId29"/>
    <p:sldId id="360" r:id="rId30"/>
    <p:sldId id="357" r:id="rId31"/>
    <p:sldId id="351" r:id="rId32"/>
    <p:sldId id="352" r:id="rId33"/>
    <p:sldId id="353" r:id="rId34"/>
    <p:sldId id="354" r:id="rId35"/>
    <p:sldId id="355" r:id="rId36"/>
    <p:sldId id="361" r:id="rId37"/>
    <p:sldId id="362" r:id="rId38"/>
    <p:sldId id="3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evorkeenan/traitPlastic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732A-026D-414E-9695-923362E7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2180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February 5, 2019</a:t>
            </a:r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841B-EE1F-E54E-B408-DF1FDF77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1" y="1519544"/>
            <a:ext cx="7597876" cy="433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121D-6286-3A4B-9724-E386F898BEE1}"/>
              </a:ext>
            </a:extLst>
          </p:cNvPr>
          <p:cNvSpPr txBox="1"/>
          <p:nvPr/>
        </p:nvSpPr>
        <p:spPr>
          <a:xfrm>
            <a:off x="11069577" y="64886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204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7" y="1828800"/>
            <a:ext cx="27290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5CBA-4824-7C46-82B4-D0FA9B4D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how would photosynthesis, nitrogen, and LMA differ within a plant canopy?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D26C-8FC7-3A4D-A96D-FF11D5DE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3325"/>
            <a:ext cx="10515600" cy="328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7030A0"/>
                </a:solidFill>
              </a:rPr>
              <a:t>Develop a hypothesis to answer how each trait would change within an individual’s canopy</a:t>
            </a:r>
          </a:p>
        </p:txBody>
      </p:sp>
    </p:spTree>
    <p:extLst>
      <p:ext uri="{BB962C8B-B14F-4D97-AF65-F5344CB8AC3E}">
        <p14:creationId xmlns:p14="http://schemas.microsoft.com/office/powerpoint/2010/main" val="3788884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7D04-B65D-6844-81BE-C439F6A7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CANTRIP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3763-AE57-EF41-B85B-978BEF46E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https://github.com/trevorkeenan/traitPlasticity</a:t>
            </a:r>
            <a:endParaRPr lang="en-US" dirty="0"/>
          </a:p>
          <a:p>
            <a:r>
              <a:rPr lang="en-US" dirty="0"/>
              <a:t>200 species</a:t>
            </a:r>
          </a:p>
          <a:p>
            <a:r>
              <a:rPr lang="en-US" dirty="0"/>
              <a:t>Data from top and bottom of canopy</a:t>
            </a:r>
          </a:p>
        </p:txBody>
      </p:sp>
    </p:spTree>
    <p:extLst>
      <p:ext uri="{BB962C8B-B14F-4D97-AF65-F5344CB8AC3E}">
        <p14:creationId xmlns:p14="http://schemas.microsoft.com/office/powerpoint/2010/main" val="310407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01E08-3DE4-9D4B-81E9-0647DEB76389}"/>
              </a:ext>
            </a:extLst>
          </p:cNvPr>
          <p:cNvSpPr txBox="1"/>
          <p:nvPr/>
        </p:nvSpPr>
        <p:spPr>
          <a:xfrm>
            <a:off x="8932903" y="64886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Bidlack</a:t>
            </a:r>
            <a:r>
              <a:rPr lang="en-US" dirty="0"/>
              <a:t> and Jansky (intro botany)</a:t>
            </a:r>
          </a:p>
        </p:txBody>
      </p:sp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5172D-A002-804E-8A25-0F91D1CA6890}"/>
              </a:ext>
            </a:extLst>
          </p:cNvPr>
          <p:cNvSpPr txBox="1"/>
          <p:nvPr/>
        </p:nvSpPr>
        <p:spPr>
          <a:xfrm>
            <a:off x="9319034" y="6467649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Pons et al. (plant physiology)</a:t>
            </a:r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405</Words>
  <Application>Microsoft Macintosh PowerPoint</Application>
  <PresentationFormat>Widescreen</PresentationFormat>
  <Paragraphs>108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  <vt:lpstr>Activity: how would photosynthesis, nitrogen, and LMA differ within a plant canopy?</vt:lpstr>
      <vt:lpstr>CANTRIP database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43</cp:revision>
  <dcterms:created xsi:type="dcterms:W3CDTF">2019-02-04T14:50:40Z</dcterms:created>
  <dcterms:modified xsi:type="dcterms:W3CDTF">2019-02-05T14:55:21Z</dcterms:modified>
</cp:coreProperties>
</file>